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6" r:id="rId11"/>
    <p:sldId id="267" r:id="rId12"/>
    <p:sldId id="270" r:id="rId13"/>
    <p:sldId id="263" r:id="rId14"/>
    <p:sldId id="268" r:id="rId15"/>
    <p:sldId id="271" r:id="rId16"/>
    <p:sldId id="269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%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 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40</c:v>
                </c:pt>
                <c:pt idx="2">
                  <c:v>40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33.300000000000004</c:v>
                </c:pt>
                <c:pt idx="1">
                  <c:v>46.6</c:v>
                </c:pt>
                <c:pt idx="2">
                  <c:v>20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checker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331698"/>
            <a:ext cx="8501122" cy="30262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Крупко Алла Викторовна 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воспитатель ДОУ №17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dirty="0" smtClean="0"/>
              <a:t>Руководитель Кукушкина А.В.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Лепка из соленого теста как средство развития детского  творчества у детей 5-6 лет</a:t>
            </a: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579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rcRect l="7620"/>
          <a:stretch>
            <a:fillRect/>
          </a:stretch>
        </p:blipFill>
        <p:spPr>
          <a:xfrm>
            <a:off x="571472" y="3643314"/>
            <a:ext cx="3386138" cy="2747962"/>
          </a:xfrm>
        </p:spPr>
      </p:pic>
      <p:pic>
        <p:nvPicPr>
          <p:cNvPr id="6" name="Содержимое 5" descr="SAM_1589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714876" y="3714752"/>
            <a:ext cx="3749675" cy="2813050"/>
          </a:xfrm>
        </p:spPr>
      </p:pic>
      <p:pic>
        <p:nvPicPr>
          <p:cNvPr id="8" name="Рисунок 7" descr="SAM_15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214290"/>
            <a:ext cx="4143404" cy="3107553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600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57224" y="428604"/>
            <a:ext cx="3749675" cy="2811462"/>
          </a:xfrm>
        </p:spPr>
      </p:pic>
      <p:pic>
        <p:nvPicPr>
          <p:cNvPr id="6" name="Содержимое 5" descr="SAM_1609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785786" y="3643314"/>
            <a:ext cx="3749675" cy="2811463"/>
          </a:xfrm>
        </p:spPr>
      </p:pic>
      <p:pic>
        <p:nvPicPr>
          <p:cNvPr id="7" name="Рисунок 6" descr="SAM_16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693615" y="1735749"/>
            <a:ext cx="4286280" cy="310075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645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4667250" cy="3500437"/>
          </a:xfrm>
        </p:spPr>
      </p:pic>
      <p:pic>
        <p:nvPicPr>
          <p:cNvPr id="8" name="Содержимое 7" descr="SAM_1613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000496" y="2839592"/>
            <a:ext cx="4921253" cy="3691382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Уровень  развития творчества у детей  в конце эксперимента  </a:t>
            </a:r>
            <a:endParaRPr lang="ru-RU" sz="3600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63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14348" y="285728"/>
            <a:ext cx="3429000" cy="4572000"/>
          </a:xfrm>
        </p:spPr>
      </p:pic>
      <p:pic>
        <p:nvPicPr>
          <p:cNvPr id="6" name="Содержимое 5" descr="SAM_164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928802"/>
            <a:ext cx="3429000" cy="4572000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647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4106863" cy="3079750"/>
          </a:xfrm>
        </p:spPr>
      </p:pic>
      <p:pic>
        <p:nvPicPr>
          <p:cNvPr id="6" name="Содержимое 5" descr="SAM_161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000496" y="2714568"/>
            <a:ext cx="4897441" cy="3673530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64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42910" y="214290"/>
            <a:ext cx="3429000" cy="4572000"/>
          </a:xfrm>
        </p:spPr>
      </p:pic>
      <p:pic>
        <p:nvPicPr>
          <p:cNvPr id="6" name="Содержимое 5" descr="SAM_1626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3902075" y="2312975"/>
            <a:ext cx="4786312" cy="3589338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Вывод 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Лепка из соленого теста   </a:t>
            </a:r>
            <a:r>
              <a:rPr lang="ru-RU" sz="4800" b="1" dirty="0" smtClean="0">
                <a:solidFill>
                  <a:srgbClr val="0070C0"/>
                </a:solidFill>
              </a:rPr>
              <a:t>является средством развития </a:t>
            </a:r>
            <a:r>
              <a:rPr lang="ru-RU" sz="4800" b="1" dirty="0" smtClean="0">
                <a:solidFill>
                  <a:srgbClr val="0070C0"/>
                </a:solidFill>
              </a:rPr>
              <a:t>творчества ребенка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643182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</a:rPr>
              <a:t>Благодарим за внимание!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28662" y="1071546"/>
            <a:ext cx="7715304" cy="4948254"/>
          </a:xfrm>
        </p:spPr>
        <p:txBody>
          <a:bodyPr/>
          <a:lstStyle/>
          <a:p>
            <a:r>
              <a:rPr lang="ru-RU" sz="3200" u="sng" dirty="0" smtClean="0">
                <a:solidFill>
                  <a:srgbClr val="7030A0"/>
                </a:solidFill>
              </a:rPr>
              <a:t>Объектом исследования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sz="3200" dirty="0" smtClean="0"/>
              <a:t>является развитие творчества у детей старшего дошкольного возраста.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u="sng" dirty="0" smtClean="0">
                <a:solidFill>
                  <a:srgbClr val="7030A0"/>
                </a:solidFill>
              </a:rPr>
              <a:t>Предметом исследования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sz="3200" dirty="0" smtClean="0"/>
              <a:t>является  лепка из соленого теста как средство развития детского творчества в старшем дошкольном возрасте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928662" y="1357298"/>
            <a:ext cx="7129490" cy="457200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 </a:t>
            </a:r>
            <a:r>
              <a:rPr lang="ru-RU" sz="3600" u="sng" dirty="0" smtClean="0">
                <a:solidFill>
                  <a:srgbClr val="7030A0"/>
                </a:solidFill>
              </a:rPr>
              <a:t>Цель </a:t>
            </a:r>
            <a:r>
              <a:rPr lang="ru-RU" sz="3600" u="sng" dirty="0" smtClean="0">
                <a:solidFill>
                  <a:srgbClr val="7030A0"/>
                </a:solidFill>
              </a:rPr>
              <a:t>работы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smtClean="0"/>
              <a:t>– охарактеризовать  лепку из соленого теста, как средство развития детского творчества у детей старшего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Задачи 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На основе анализа литературы изучить теоретические исследования детского творчества в работах психологов и педагогов.</a:t>
            </a:r>
          </a:p>
          <a:p>
            <a:pPr lvl="0"/>
            <a:r>
              <a:rPr lang="ru-RU" dirty="0" smtClean="0"/>
              <a:t>Охарактеризовать творчество детей старшего дошкольного возраста.</a:t>
            </a:r>
          </a:p>
          <a:p>
            <a:pPr lvl="0"/>
            <a:r>
              <a:rPr lang="ru-RU" dirty="0" smtClean="0"/>
              <a:t>Рассмотреть условия для развития творчества детей старшего дошкольного возраста.</a:t>
            </a:r>
          </a:p>
          <a:p>
            <a:pPr lvl="0"/>
            <a:r>
              <a:rPr lang="ru-RU" dirty="0" smtClean="0"/>
              <a:t>Охарактеризовать  лепку из соленого теста как средство развития детского творчества.</a:t>
            </a:r>
          </a:p>
          <a:p>
            <a:pPr lvl="0"/>
            <a:r>
              <a:rPr lang="ru-RU" dirty="0" smtClean="0"/>
              <a:t>Рассмотреть значение  лепки из соленого теста для всестороннего развития дошкольников.</a:t>
            </a:r>
          </a:p>
          <a:p>
            <a:pPr lvl="0"/>
            <a:r>
              <a:rPr lang="ru-RU" dirty="0" smtClean="0"/>
              <a:t>Проанализировать содержание и методику обучения детей  лепке из соленого теста.</a:t>
            </a:r>
          </a:p>
          <a:p>
            <a:pPr lvl="0"/>
            <a:r>
              <a:rPr lang="ru-RU" dirty="0" smtClean="0"/>
              <a:t>Изучить развитие творчества посредствам лепки из соленого теста.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Методы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Анализ психолого-педагогической, методической литературы по проблеме исследования; </a:t>
            </a:r>
          </a:p>
          <a:p>
            <a:pPr lvl="0"/>
            <a:r>
              <a:rPr lang="ru-RU" dirty="0" smtClean="0"/>
              <a:t>Эмпирическое наблюдение над педагогическим процессом;</a:t>
            </a:r>
          </a:p>
          <a:p>
            <a:pPr lvl="0"/>
            <a:r>
              <a:rPr lang="ru-RU" dirty="0" smtClean="0"/>
              <a:t>Систематизация и классификация материалов исследования в аспекте рассматриваемой проблемы.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14348" y="1214422"/>
            <a:ext cx="7772400" cy="45720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Лепка — придание формы пластическому материалу (пластилину, глине, пластике и др.) с помощью рук и вспомогательных инструментов — стеков и т. п. Один из базовых приёмов широкого жанрового диапазона станковой и декоративно-прикладной скульптуры.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6978" name="Picture 2" descr="F:\фото к диплому\SAM_1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86190"/>
            <a:ext cx="2990748" cy="22430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Уровень  развития творчества  у детей на начало эксперимента</a:t>
            </a:r>
            <a:endParaRPr lang="ru-RU" sz="3600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Я творю, я созидаю…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SAM_156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476782" cy="3357586"/>
          </a:xfrm>
        </p:spPr>
      </p:pic>
      <p:pic>
        <p:nvPicPr>
          <p:cNvPr id="8" name="Содержимое 7" descr="SAM_1576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6248" y="3000372"/>
            <a:ext cx="4286280" cy="3214710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546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57158" y="3286124"/>
            <a:ext cx="4286250" cy="3214687"/>
          </a:xfrm>
        </p:spPr>
      </p:pic>
      <p:pic>
        <p:nvPicPr>
          <p:cNvPr id="5" name="Рисунок 4" descr="SAM_15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85728"/>
            <a:ext cx="5000628" cy="3750471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</TotalTime>
  <Words>255</Words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Лепка из соленого теста как средство развития детского  творчества у детей 5-6 лет</vt:lpstr>
      <vt:lpstr>Слайд 2</vt:lpstr>
      <vt:lpstr>Слайд 3</vt:lpstr>
      <vt:lpstr>Задачи : </vt:lpstr>
      <vt:lpstr>Методы</vt:lpstr>
      <vt:lpstr>Слайд 6</vt:lpstr>
      <vt:lpstr>Уровень  развития творчества  у детей на начало эксперимента</vt:lpstr>
      <vt:lpstr>Я творю, я созидаю…</vt:lpstr>
      <vt:lpstr>Слайд 9</vt:lpstr>
      <vt:lpstr>Слайд 10</vt:lpstr>
      <vt:lpstr>Слайд 11</vt:lpstr>
      <vt:lpstr>Слайд 12</vt:lpstr>
      <vt:lpstr>Уровень  развития творчества у детей  в конце эксперимента  </vt:lpstr>
      <vt:lpstr>Слайд 14</vt:lpstr>
      <vt:lpstr>Слайд 15</vt:lpstr>
      <vt:lpstr>Слайд 16</vt:lpstr>
      <vt:lpstr>Вывод </vt:lpstr>
      <vt:lpstr>Благодарим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из соленого теста как средство развития детского  творчества у детей 5-6 лет</dc:title>
  <cp:lastModifiedBy> Крупко</cp:lastModifiedBy>
  <cp:revision>18</cp:revision>
  <dcterms:modified xsi:type="dcterms:W3CDTF">2010-12-15T13:45:42Z</dcterms:modified>
</cp:coreProperties>
</file>