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89E8F-0D78-488D-AEEE-007C76221C8D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B5C3F-94AE-4AAF-ACD0-CFA4D4501B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B5C3F-94AE-4AAF-ACD0-CFA4D4501BE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6FF2D9E-7EF1-49CC-B9BD-5CB2D7BECFCE}" type="datetimeFigureOut">
              <a:rPr lang="ru-RU" smtClean="0"/>
              <a:pPr/>
              <a:t>04.05.2010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30CDE8-0652-4962-955C-93E8490B2A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500042"/>
            <a:ext cx="5105400" cy="4572032"/>
          </a:xfrm>
        </p:spPr>
        <p:txBody>
          <a:bodyPr/>
          <a:lstStyle/>
          <a:p>
            <a:pPr algn="ctr"/>
            <a:r>
              <a:rPr lang="ru-RU" sz="2400" dirty="0" smtClean="0"/>
              <a:t>Курсовой проект по дисциплине</a:t>
            </a:r>
            <a:br>
              <a:rPr lang="ru-RU" sz="2400" dirty="0" smtClean="0"/>
            </a:br>
            <a:r>
              <a:rPr lang="ru-RU" sz="2400" dirty="0" smtClean="0"/>
              <a:t>«Электроснабжение Отрасли»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Тема «Электроснабжение цеха </a:t>
            </a:r>
            <a:br>
              <a:rPr lang="ru-RU" sz="2400" dirty="0" smtClean="0"/>
            </a:br>
            <a:r>
              <a:rPr lang="ru-RU" sz="2400" dirty="0" smtClean="0"/>
              <a:t>обработки корпусных деталей»</a:t>
            </a:r>
            <a:br>
              <a:rPr lang="ru-RU" sz="2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643578"/>
            <a:ext cx="3971770" cy="1071570"/>
          </a:xfrm>
        </p:spPr>
        <p:txBody>
          <a:bodyPr/>
          <a:lstStyle/>
          <a:p>
            <a:pPr algn="l"/>
            <a:r>
              <a:rPr lang="ru-RU" dirty="0" smtClean="0"/>
              <a:t>Студент   О.С. Кондаурова</a:t>
            </a:r>
          </a:p>
          <a:p>
            <a:pPr algn="l"/>
            <a:r>
              <a:rPr lang="ru-RU" dirty="0" smtClean="0"/>
              <a:t>Руководитель  Л.А. Гладких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9444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i="1" dirty="0" smtClean="0"/>
              <a:t>Цели, задачи, объект исследования данного курсового проекта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7239000" cy="4384058"/>
          </a:xfrm>
        </p:spPr>
        <p:txBody>
          <a:bodyPr/>
          <a:lstStyle/>
          <a:p>
            <a:pPr>
              <a:buNone/>
            </a:pPr>
            <a:r>
              <a:rPr lang="ru-RU" sz="2000" i="1" u="sng" dirty="0" smtClean="0"/>
              <a:t>Целью</a:t>
            </a:r>
            <a:r>
              <a:rPr lang="ru-RU" sz="2000" i="1" dirty="0" smtClean="0"/>
              <a:t> в данном курсовом проекте является  электроснабжение цеха обработки корпусных деталей. </a:t>
            </a:r>
          </a:p>
          <a:p>
            <a:pPr>
              <a:buNone/>
            </a:pPr>
            <a:r>
              <a:rPr lang="ru-RU" sz="2000" i="1" u="sng" dirty="0" smtClean="0"/>
              <a:t>Задача</a:t>
            </a:r>
            <a:r>
              <a:rPr lang="ru-RU" sz="2000" i="1" dirty="0" smtClean="0"/>
              <a:t> курсового проекта: расчет и выбор системы электроснабжения, выбор категории надежности, выбор оборудования трансформаторной подстанции, расчет электрических нагрузок, решить вопрос компенсации электроэнергии, выбрать питающий кабель для цеховой трансформаторной подстанции, выполнить молниезащиту и защитное заземление.</a:t>
            </a:r>
          </a:p>
          <a:p>
            <a:pPr>
              <a:buNone/>
            </a:pPr>
            <a:r>
              <a:rPr lang="ru-RU" sz="2000" i="1" u="sng" dirty="0" smtClean="0"/>
              <a:t>Объект</a:t>
            </a:r>
            <a:r>
              <a:rPr lang="ru-RU" sz="2000" i="1" dirty="0" smtClean="0"/>
              <a:t> исследования- электроснабжение цеха обработки корпусных деталей.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Схема электроснабжения цеха по обработке корпусных деталей</a:t>
            </a:r>
            <a:endParaRPr lang="ru-RU" sz="2800" dirty="0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72298" y="1609725"/>
            <a:ext cx="6808803" cy="48466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Защитное заземление ТП</a:t>
            </a:r>
            <a:endParaRPr lang="ru-RU" i="1" dirty="0"/>
          </a:p>
        </p:txBody>
      </p:sp>
      <p:pic>
        <p:nvPicPr>
          <p:cNvPr id="4" name="Содержимое 3" descr="черт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28662" y="1643050"/>
            <a:ext cx="6534586" cy="490880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Мониезащита ТП</a:t>
            </a:r>
            <a:endParaRPr lang="ru-RU" i="1" dirty="0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99327" y="1609725"/>
            <a:ext cx="5108299" cy="489111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План распределения электроэнергии по цеху</a:t>
            </a:r>
            <a:endParaRPr lang="ru-RU" i="1" dirty="0"/>
          </a:p>
        </p:txBody>
      </p:sp>
      <p:pic>
        <p:nvPicPr>
          <p:cNvPr id="4" name="Содержимое 3" descr="Безымянный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07859" y="1609725"/>
            <a:ext cx="5537681" cy="48466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239000" cy="605808"/>
          </a:xfrm>
        </p:spPr>
        <p:txBody>
          <a:bodyPr/>
          <a:lstStyle/>
          <a:p>
            <a:pPr algn="ctr"/>
            <a:r>
              <a:rPr lang="ru-RU" i="1" dirty="0" smtClean="0"/>
              <a:t>Техника безопасности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7239000" cy="528641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200" dirty="0" smtClean="0"/>
              <a:t>    В данном курсовом проекте мы рассмотрели вопросы управления охраной труда на предприятии и организационные вопросы безопасности труда.</a:t>
            </a:r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r>
              <a:rPr lang="ru-RU" sz="2200" dirty="0" smtClean="0"/>
              <a:t>	Руководство </a:t>
            </a:r>
            <a:r>
              <a:rPr lang="ru-RU" sz="2200" u="sng" dirty="0" smtClean="0"/>
              <a:t>охраны</a:t>
            </a:r>
            <a:r>
              <a:rPr lang="ru-RU" sz="2200" dirty="0" smtClean="0"/>
              <a:t> </a:t>
            </a:r>
            <a:r>
              <a:rPr lang="ru-RU" sz="2200" u="sng" dirty="0" smtClean="0"/>
              <a:t>труда</a:t>
            </a:r>
            <a:r>
              <a:rPr lang="ru-RU" sz="2200" dirty="0" smtClean="0"/>
              <a:t> обеспечивает здоровые и безопасные условия труда на производстве.</a:t>
            </a:r>
          </a:p>
          <a:p>
            <a:pPr algn="just">
              <a:buNone/>
            </a:pPr>
            <a:r>
              <a:rPr lang="ru-RU" sz="2200" dirty="0" smtClean="0"/>
              <a:t>	Его объектом управления является деятельность тех служб и подразделений, которые непосредственно обеспечивают безопасные и здоровые условия труд на рабочих местах,  производственных участках, в цехах и на предприятии в целом. </a:t>
            </a:r>
          </a:p>
          <a:p>
            <a:pPr algn="just">
              <a:buNone/>
            </a:pPr>
            <a:endParaRPr lang="ru-RU" sz="2200" dirty="0" smtClean="0"/>
          </a:p>
          <a:p>
            <a:pPr algn="just">
              <a:buNone/>
            </a:pPr>
            <a:r>
              <a:rPr lang="ru-RU" sz="2200" dirty="0" smtClean="0"/>
              <a:t>	За соответствием </a:t>
            </a:r>
            <a:r>
              <a:rPr lang="ru-RU" sz="2200" u="sng" dirty="0" smtClean="0"/>
              <a:t>безопасности</a:t>
            </a:r>
            <a:r>
              <a:rPr lang="ru-RU" sz="2200" dirty="0" smtClean="0"/>
              <a:t> </a:t>
            </a:r>
            <a:r>
              <a:rPr lang="ru-RU" sz="2200" u="sng" dirty="0" smtClean="0"/>
              <a:t>труда</a:t>
            </a:r>
            <a:r>
              <a:rPr lang="ru-RU" sz="2200" dirty="0" smtClean="0"/>
              <a:t> установлены строгие государственный, ведомственный и общественный надзор и контроль. Государственный надзор осуществляют специальные государственные органы и инспекции, которые в своей деятельности не зависят от администрации контролирующих предприятий.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i="1" dirty="0" smtClean="0"/>
              <a:t>	</a:t>
            </a: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7239000" cy="605808"/>
          </a:xfrm>
        </p:spPr>
        <p:txBody>
          <a:bodyPr/>
          <a:lstStyle/>
          <a:p>
            <a:pPr algn="ctr"/>
            <a:r>
              <a:rPr lang="ru-RU" i="1" dirty="0" smtClean="0"/>
              <a:t>Заключение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i="1" dirty="0" smtClean="0"/>
              <a:t>	Курсовой проект по дисциплине «Электроснабжение отрасли» рассчитан согласно рекомендованным методикам. В процессе выполнения курсового проекта по теме «Электроснабжение цеха по обработке корпусных деталей» изучили техническую и справочную литературу, научились составлять одноименные и развернутые схемы электроснабжения. Рассчитали активные, реактивные и полные нагрузки электроприемников методом коэффициента использования.</a:t>
            </a:r>
          </a:p>
          <a:p>
            <a:pPr>
              <a:buNone/>
            </a:pPr>
            <a:r>
              <a:rPr lang="ru-RU" sz="1800" i="1" dirty="0" smtClean="0"/>
              <a:t>	</a:t>
            </a:r>
            <a:r>
              <a:rPr lang="ru-RU" sz="1800" i="1" u="sng" dirty="0" smtClean="0"/>
              <a:t>С помощью  расчетов выбрали</a:t>
            </a:r>
            <a:r>
              <a:rPr lang="ru-RU" sz="1800" i="1" dirty="0" smtClean="0"/>
              <a:t>: марку трансформатора ТМ-400/10; высоковольтный выключатель ВМГП-10; автоматический выключатель Э-10; отделитель и короткозамыкатель КЗ-10, так же выбрали компенсирующие устройство ККУ 0,38-</a:t>
            </a:r>
            <a:r>
              <a:rPr lang="en-US" sz="1800" i="1" dirty="0" err="1" smtClean="0"/>
              <a:t>VcHD</a:t>
            </a:r>
            <a:r>
              <a:rPr lang="ru-RU" sz="1800" i="1" dirty="0" smtClean="0"/>
              <a:t>-2, питающий кабель МСЦ 1х500 и способ его прокладки.</a:t>
            </a:r>
          </a:p>
          <a:p>
            <a:pPr>
              <a:buNone/>
            </a:pPr>
            <a:r>
              <a:rPr lang="ru-RU" sz="1800" i="1" dirty="0" smtClean="0"/>
              <a:t>	Так же рассчитали молниезащиту и защитное заземление трансформаторной подстанции.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ru-RU" sz="1800" i="1" u="sng" dirty="0" smtClean="0"/>
              <a:t>В технике безопасности </a:t>
            </a:r>
            <a:r>
              <a:rPr lang="ru-RU" sz="1800" i="1" dirty="0" smtClean="0"/>
              <a:t>рассмотрели вопросы управления охраной труда на предприятии и организационные вопросы безопасности труда.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109</TotalTime>
  <Words>130</Words>
  <Application>Microsoft Office PowerPoint</Application>
  <PresentationFormat>Экран (4:3)</PresentationFormat>
  <Paragraphs>33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Курсовой проект по дисциплине «Электроснабжение Отрасли»   Тема «Электроснабжение цеха  обработки корпусных деталей»  </vt:lpstr>
      <vt:lpstr>Цели, задачи, объект исследования данного курсового проекта</vt:lpstr>
      <vt:lpstr>Схема электроснабжения цеха по обработке корпусных деталей</vt:lpstr>
      <vt:lpstr>Защитное заземление ТП</vt:lpstr>
      <vt:lpstr>Мониезащита ТП</vt:lpstr>
      <vt:lpstr>План распределения электроэнергии по цеху</vt:lpstr>
      <vt:lpstr>Техника безопасности</vt:lpstr>
      <vt:lpstr>Заключение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Курсовой проект по дисциплине «Электроснабжение Отрасли»   Тема «Электроснабжение цеха  обработки корпусных деталей»  </dc:title>
  <dc:creator>Оля</dc:creator>
  <cp:lastModifiedBy>Оля</cp:lastModifiedBy>
  <cp:revision>13</cp:revision>
  <dcterms:created xsi:type="dcterms:W3CDTF">2010-04-17T17:13:10Z</dcterms:created>
  <dcterms:modified xsi:type="dcterms:W3CDTF">2010-05-04T17:49:26Z</dcterms:modified>
</cp:coreProperties>
</file>